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4" r:id="rId6"/>
    <p:sldId id="265" r:id="rId7"/>
    <p:sldId id="269" r:id="rId8"/>
    <p:sldId id="284" r:id="rId9"/>
    <p:sldId id="285" r:id="rId10"/>
    <p:sldId id="286" r:id="rId11"/>
    <p:sldId id="287" r:id="rId12"/>
    <p:sldId id="291" r:id="rId13"/>
    <p:sldId id="288" r:id="rId14"/>
    <p:sldId id="292" r:id="rId15"/>
    <p:sldId id="289" r:id="rId16"/>
    <p:sldId id="29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C0C4C1"/>
    <a:srgbClr val="292929"/>
    <a:srgbClr val="FFF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51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1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11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4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02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2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85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8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95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4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990849" y="1231582"/>
            <a:ext cx="8334375" cy="4531043"/>
            <a:chOff x="314325" y="285751"/>
            <a:chExt cx="11563350" cy="6286499"/>
          </a:xfrm>
          <a:effectLst>
            <a:outerShdw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직사각형 2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웹 서비스 프로젝트</a:t>
              </a:r>
              <a:endParaRPr lang="en-US" altLang="ko-KR" sz="4000" b="1" i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</a:t>
              </a:r>
              <a:r>
                <a:rPr lang="ko-KR" altLang="en-US" sz="2400" b="1" i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쇼핑몰</a:t>
              </a:r>
              <a:r>
                <a:rPr lang="en-US" altLang="ko-KR" sz="2400" b="1" i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</a:t>
              </a:r>
              <a:endParaRPr lang="en-US" altLang="ko-KR" sz="1600" b="1" i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305186" y="519723"/>
            <a:ext cx="606425" cy="555890"/>
          </a:xfrm>
          <a:custGeom>
            <a:avLst/>
            <a:gdLst>
              <a:gd name="T0" fmla="*/ 848 w 865"/>
              <a:gd name="T1" fmla="*/ 274 h 793"/>
              <a:gd name="T2" fmla="*/ 818 w 865"/>
              <a:gd name="T3" fmla="*/ 264 h 793"/>
              <a:gd name="T4" fmla="*/ 769 w 865"/>
              <a:gd name="T5" fmla="*/ 255 h 793"/>
              <a:gd name="T6" fmla="*/ 749 w 865"/>
              <a:gd name="T7" fmla="*/ 225 h 793"/>
              <a:gd name="T8" fmla="*/ 721 w 865"/>
              <a:gd name="T9" fmla="*/ 216 h 793"/>
              <a:gd name="T10" fmla="*/ 674 w 865"/>
              <a:gd name="T11" fmla="*/ 169 h 793"/>
              <a:gd name="T12" fmla="*/ 665 w 865"/>
              <a:gd name="T13" fmla="*/ 141 h 793"/>
              <a:gd name="T14" fmla="*/ 635 w 865"/>
              <a:gd name="T15" fmla="*/ 121 h 793"/>
              <a:gd name="T16" fmla="*/ 601 w 865"/>
              <a:gd name="T17" fmla="*/ 120 h 793"/>
              <a:gd name="T18" fmla="*/ 600 w 865"/>
              <a:gd name="T19" fmla="*/ 14 h 793"/>
              <a:gd name="T20" fmla="*/ 577 w 865"/>
              <a:gd name="T21" fmla="*/ 0 h 793"/>
              <a:gd name="T22" fmla="*/ 87 w 865"/>
              <a:gd name="T23" fmla="*/ 1 h 793"/>
              <a:gd name="T24" fmla="*/ 72 w 865"/>
              <a:gd name="T25" fmla="*/ 25 h 793"/>
              <a:gd name="T26" fmla="*/ 48 w 865"/>
              <a:gd name="T27" fmla="*/ 120 h 793"/>
              <a:gd name="T28" fmla="*/ 22 w 865"/>
              <a:gd name="T29" fmla="*/ 128 h 793"/>
              <a:gd name="T30" fmla="*/ 0 w 865"/>
              <a:gd name="T31" fmla="*/ 159 h 793"/>
              <a:gd name="T32" fmla="*/ 0 w 865"/>
              <a:gd name="T33" fmla="*/ 746 h 793"/>
              <a:gd name="T34" fmla="*/ 9 w 865"/>
              <a:gd name="T35" fmla="*/ 772 h 793"/>
              <a:gd name="T36" fmla="*/ 39 w 865"/>
              <a:gd name="T37" fmla="*/ 793 h 793"/>
              <a:gd name="T38" fmla="*/ 721 w 865"/>
              <a:gd name="T39" fmla="*/ 793 h 793"/>
              <a:gd name="T40" fmla="*/ 763 w 865"/>
              <a:gd name="T41" fmla="*/ 772 h 793"/>
              <a:gd name="T42" fmla="*/ 864 w 865"/>
              <a:gd name="T43" fmla="*/ 323 h 793"/>
              <a:gd name="T44" fmla="*/ 861 w 865"/>
              <a:gd name="T45" fmla="*/ 291 h 793"/>
              <a:gd name="T46" fmla="*/ 72 w 865"/>
              <a:gd name="T47" fmla="*/ 746 h 793"/>
              <a:gd name="T48" fmla="*/ 48 w 865"/>
              <a:gd name="T49" fmla="*/ 169 h 793"/>
              <a:gd name="T50" fmla="*/ 72 w 865"/>
              <a:gd name="T51" fmla="*/ 746 h 793"/>
              <a:gd name="T52" fmla="*/ 567 w 865"/>
              <a:gd name="T53" fmla="*/ 216 h 793"/>
              <a:gd name="T54" fmla="*/ 537 w 865"/>
              <a:gd name="T55" fmla="*/ 238 h 793"/>
              <a:gd name="T56" fmla="*/ 529 w 865"/>
              <a:gd name="T57" fmla="*/ 264 h 793"/>
              <a:gd name="T58" fmla="*/ 224 w 865"/>
              <a:gd name="T59" fmla="*/ 267 h 793"/>
              <a:gd name="T60" fmla="*/ 193 w 865"/>
              <a:gd name="T61" fmla="*/ 302 h 793"/>
              <a:gd name="T62" fmla="*/ 97 w 865"/>
              <a:gd name="T63" fmla="*/ 746 h 793"/>
              <a:gd name="T64" fmla="*/ 577 w 865"/>
              <a:gd name="T65" fmla="*/ 25 h 793"/>
              <a:gd name="T66" fmla="*/ 625 w 865"/>
              <a:gd name="T67" fmla="*/ 216 h 793"/>
              <a:gd name="T68" fmla="*/ 601 w 865"/>
              <a:gd name="T69" fmla="*/ 169 h 793"/>
              <a:gd name="T70" fmla="*/ 625 w 865"/>
              <a:gd name="T71" fmla="*/ 216 h 793"/>
              <a:gd name="T72" fmla="*/ 190 w 865"/>
              <a:gd name="T73" fmla="*/ 131 h 793"/>
              <a:gd name="T74" fmla="*/ 169 w 865"/>
              <a:gd name="T75" fmla="*/ 117 h 793"/>
              <a:gd name="T76" fmla="*/ 169 w 865"/>
              <a:gd name="T77" fmla="*/ 97 h 793"/>
              <a:gd name="T78" fmla="*/ 190 w 865"/>
              <a:gd name="T79" fmla="*/ 82 h 793"/>
              <a:gd name="T80" fmla="*/ 488 w 865"/>
              <a:gd name="T81" fmla="*/ 84 h 793"/>
              <a:gd name="T82" fmla="*/ 502 w 865"/>
              <a:gd name="T83" fmla="*/ 107 h 793"/>
              <a:gd name="T84" fmla="*/ 488 w 865"/>
              <a:gd name="T85" fmla="*/ 130 h 793"/>
              <a:gd name="T86" fmla="*/ 477 w 865"/>
              <a:gd name="T87" fmla="*/ 228 h 793"/>
              <a:gd name="T88" fmla="*/ 182 w 865"/>
              <a:gd name="T89" fmla="*/ 226 h 793"/>
              <a:gd name="T90" fmla="*/ 167 w 865"/>
              <a:gd name="T91" fmla="*/ 205 h 793"/>
              <a:gd name="T92" fmla="*/ 182 w 865"/>
              <a:gd name="T93" fmla="*/ 182 h 793"/>
              <a:gd name="T94" fmla="*/ 477 w 865"/>
              <a:gd name="T95" fmla="*/ 180 h 793"/>
              <a:gd name="T96" fmla="*/ 501 w 865"/>
              <a:gd name="T97" fmla="*/ 195 h 793"/>
              <a:gd name="T98" fmla="*/ 501 w 865"/>
              <a:gd name="T99" fmla="*/ 214 h 793"/>
              <a:gd name="T100" fmla="*/ 477 w 865"/>
              <a:gd name="T101" fmla="*/ 22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65" h="793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919859"/>
              </p:ext>
            </p:extLst>
          </p:nvPr>
        </p:nvGraphicFramePr>
        <p:xfrm>
          <a:off x="305185" y="1231582"/>
          <a:ext cx="2531799" cy="50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6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E2D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신아영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2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4" y="26751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흐름도 </a:t>
              </a: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16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마이 페이지</a:t>
              </a:r>
              <a:endParaRPr lang="en-US" altLang="ko-KR" sz="1600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9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9" y="849004"/>
            <a:ext cx="5400507" cy="248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59" y="3845991"/>
            <a:ext cx="4019124" cy="256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3127994" y="3131095"/>
            <a:ext cx="1" cy="93715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21356" y="962314"/>
            <a:ext cx="1366060" cy="3286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71358" y="804564"/>
            <a:ext cx="2098431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페이지로 이동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296325" y="3341349"/>
            <a:ext cx="1724248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 정보 수정</a:t>
            </a:r>
            <a:endParaRPr lang="ko-KR" altLang="en-US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40" y="2274671"/>
            <a:ext cx="6511414" cy="226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7324157" y="2096022"/>
            <a:ext cx="1359030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052359" y="3054710"/>
            <a:ext cx="1886269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삭제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194175" y="4269264"/>
            <a:ext cx="1359030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구매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10519963" y="4083569"/>
            <a:ext cx="312020" cy="17619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782618" y="3414976"/>
            <a:ext cx="156010" cy="13855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908418" y="4139307"/>
            <a:ext cx="172711" cy="63439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599909" y="4785594"/>
            <a:ext cx="1876656" cy="821830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 선택 시 그 제품 페이지로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77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3" y="267511"/>
            <a:ext cx="11563351" cy="6286499"/>
            <a:chOff x="314324" y="285751"/>
            <a:chExt cx="11563351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흐름도 </a:t>
              </a: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16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마이 페이지</a:t>
              </a:r>
              <a:endParaRPr lang="en-US" altLang="ko-KR" sz="1600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520817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3" y="994862"/>
            <a:ext cx="6349030" cy="269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231762" y="859693"/>
            <a:ext cx="1359030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 내역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484285" y="4494574"/>
            <a:ext cx="1359030" cy="3523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 수정</a:t>
            </a:r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295" y="3382885"/>
            <a:ext cx="5938693" cy="292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6361180" y="2248698"/>
            <a:ext cx="397323" cy="135097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10018127" y="3382885"/>
            <a:ext cx="156010" cy="42864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906913" y="3030504"/>
            <a:ext cx="1359030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주문 취소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8841916" y="4671203"/>
            <a:ext cx="1254216" cy="887067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배송지</a:t>
            </a:r>
            <a:r>
              <a:rPr lang="ko-KR" altLang="en-US" dirty="0"/>
              <a:t> 및 수량변경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1231762" y="3599673"/>
            <a:ext cx="0" cy="49382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59861" y="4083659"/>
            <a:ext cx="1876656" cy="821830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 선택 시 그 제품 페이지로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31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4" y="26751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흐름도 </a:t>
              </a: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16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제품 선택</a:t>
              </a:r>
              <a:endParaRPr lang="en-US" altLang="ko-KR" sz="1400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53979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02" y="751698"/>
            <a:ext cx="38004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44" y="3929852"/>
            <a:ext cx="3494589" cy="262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>
            <a:off x="1812238" y="2650229"/>
            <a:ext cx="0" cy="165283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198389" y="2867944"/>
            <a:ext cx="1724248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제품 선택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2539936" y="4610187"/>
            <a:ext cx="1366060" cy="916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49" y="1335957"/>
            <a:ext cx="4189921" cy="306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직선 화살표 연결선 43"/>
          <p:cNvCxnSpPr>
            <a:endCxn id="6148" idx="1"/>
          </p:cNvCxnSpPr>
          <p:nvPr/>
        </p:nvCxnSpPr>
        <p:spPr>
          <a:xfrm flipV="1">
            <a:off x="3556016" y="2867944"/>
            <a:ext cx="3305733" cy="25031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059877" y="3300453"/>
            <a:ext cx="1724248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989045" y="4526409"/>
            <a:ext cx="1724248" cy="1084110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상세 선택 후 장바구니 </a:t>
            </a:r>
            <a:endParaRPr lang="en-US" altLang="ko-KR" dirty="0"/>
          </a:p>
          <a:p>
            <a:pPr algn="ctr"/>
            <a:r>
              <a:rPr lang="ko-KR" altLang="en-US" dirty="0"/>
              <a:t>추가</a:t>
            </a:r>
            <a:r>
              <a:rPr lang="en-US" altLang="ko-KR" dirty="0"/>
              <a:t>/ </a:t>
            </a:r>
            <a:r>
              <a:rPr lang="ko-KR" altLang="en-US" dirty="0"/>
              <a:t>구매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22001" y="4526409"/>
            <a:ext cx="2176188" cy="1084110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수량보다 주문 수량이 많으면 주문 불가능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95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3" y="267511"/>
            <a:ext cx="11563351" cy="6286499"/>
            <a:chOff x="314324" y="285751"/>
            <a:chExt cx="11563351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흐름도 </a:t>
              </a: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16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제품 선택</a:t>
              </a:r>
              <a:endParaRPr lang="en-US" altLang="ko-KR" sz="1400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520817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63" y="892148"/>
            <a:ext cx="62531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232909" y="1402294"/>
            <a:ext cx="1975117" cy="1112306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주문 제작 상품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선택 할 수 있는 종류 설명 페이지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48" y="892147"/>
            <a:ext cx="4626548" cy="37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>
            <a:off x="5876365" y="3066848"/>
            <a:ext cx="109316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9386070" y="1616081"/>
            <a:ext cx="1975117" cy="381683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 페이지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35" y="3900566"/>
            <a:ext cx="3222747" cy="244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직선 화살표 연결선 27"/>
          <p:cNvCxnSpPr/>
          <p:nvPr/>
        </p:nvCxnSpPr>
        <p:spPr>
          <a:xfrm flipH="1">
            <a:off x="5567082" y="4268118"/>
            <a:ext cx="1863185" cy="8565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787715" y="4586023"/>
            <a:ext cx="1181811" cy="381683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결제창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151918" y="4573668"/>
            <a:ext cx="1975117" cy="1102084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양식에 맞지 않게 주문한 경우 주문 불가능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66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목차</a:t>
              </a: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5016217" y="1109534"/>
            <a:ext cx="215956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주제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간단한 기능 소개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DB </a:t>
            </a:r>
            <a:r>
              <a:rPr lang="ko-KR" altLang="en-US" sz="2000" dirty="0"/>
              <a:t>구조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흐름도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시연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14116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314325" y="28575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주제</a:t>
              </a: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731235" y="1058388"/>
            <a:ext cx="9889873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꽃 주문 쇼핑몰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사용자가 이용할 수 있는 기능을 제작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로그인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회원가입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아이디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비밀번호 찾기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ym typeface="Wingdings" panose="05000000000000000000" pitchFamily="2" charset="2"/>
              </a:rPr>
              <a:t>제품 선택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장바구니 추가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제품 구매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ym typeface="Wingdings" panose="05000000000000000000" pitchFamily="2" charset="2"/>
              </a:rPr>
              <a:t>회원 정보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장바구니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주문 내역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ym typeface="Wingdings" panose="05000000000000000000" pitchFamily="2" charset="2"/>
              </a:rPr>
              <a:t>회원 정보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장바구니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주문 내역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306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4" y="26751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</a:t>
              </a: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	</a:t>
              </a: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능</a:t>
              </a: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5389468" y="1845519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552314" y="1842007"/>
            <a:ext cx="451" cy="199901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552314" y="1845520"/>
            <a:ext cx="8211042" cy="0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44" idx="0"/>
          </p:cNvCxnSpPr>
          <p:nvPr/>
        </p:nvCxnSpPr>
        <p:spPr>
          <a:xfrm>
            <a:off x="9763356" y="1837959"/>
            <a:ext cx="0" cy="220257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226376" y="1845519"/>
            <a:ext cx="0" cy="235874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718773" y="1845519"/>
            <a:ext cx="0" cy="212696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5952176" y="1625263"/>
            <a:ext cx="0" cy="212696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868765" y="2049759"/>
            <a:ext cx="1368000" cy="324000"/>
            <a:chOff x="1754782" y="890740"/>
            <a:chExt cx="1369224" cy="401563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754782" y="890740"/>
              <a:ext cx="1369224" cy="401563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모서리가 둥근 직사각형 4"/>
            <p:cNvSpPr/>
            <p:nvPr/>
          </p:nvSpPr>
          <p:spPr>
            <a:xfrm>
              <a:off x="1774385" y="910343"/>
              <a:ext cx="1330018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/>
                <a:t>로그인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557658" y="2058215"/>
            <a:ext cx="1368000" cy="324000"/>
            <a:chOff x="0" y="1305958"/>
            <a:chExt cx="1338537" cy="401563"/>
          </a:xfrm>
          <a:solidFill>
            <a:srgbClr val="333F50"/>
          </a:solidFill>
        </p:grpSpPr>
        <p:sp>
          <p:nvSpPr>
            <p:cNvPr id="22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grp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>
                  <a:solidFill>
                    <a:schemeClr val="bg1"/>
                  </a:solidFill>
                </a:rPr>
                <a:t>회원가입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648773" y="4017474"/>
            <a:ext cx="1584757" cy="324000"/>
            <a:chOff x="0" y="1305958"/>
            <a:chExt cx="1338537" cy="401563"/>
          </a:xfrm>
        </p:grpSpPr>
        <p:sp>
          <p:nvSpPr>
            <p:cNvPr id="31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제품 소개</a:t>
              </a:r>
              <a:endParaRPr lang="ko-KR" altLang="en-US" sz="1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009155" y="2042399"/>
            <a:ext cx="1508400" cy="324000"/>
            <a:chOff x="1754782" y="890740"/>
            <a:chExt cx="1369224" cy="401563"/>
          </a:xfrm>
        </p:grpSpPr>
        <p:sp>
          <p:nvSpPr>
            <p:cNvPr id="43" name="모서리가 둥근 직사각형 14"/>
            <p:cNvSpPr/>
            <p:nvPr/>
          </p:nvSpPr>
          <p:spPr>
            <a:xfrm>
              <a:off x="1754782" y="890740"/>
              <a:ext cx="1369224" cy="401563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모서리가 둥근 직사각형 4"/>
            <p:cNvSpPr/>
            <p:nvPr/>
          </p:nvSpPr>
          <p:spPr>
            <a:xfrm>
              <a:off x="1774385" y="910343"/>
              <a:ext cx="1330018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/>
                <a:t>마이 페이지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640911" y="2987970"/>
            <a:ext cx="1368000" cy="324000"/>
            <a:chOff x="0" y="1305958"/>
            <a:chExt cx="1338537" cy="401563"/>
          </a:xfrm>
        </p:grpSpPr>
        <p:sp>
          <p:nvSpPr>
            <p:cNvPr id="46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>
                  <a:solidFill>
                    <a:schemeClr val="tx1"/>
                  </a:solidFill>
                </a:rPr>
                <a:t>제품 조회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885629" y="2434883"/>
            <a:ext cx="1368000" cy="324000"/>
            <a:chOff x="0" y="1305958"/>
            <a:chExt cx="1338537" cy="401563"/>
          </a:xfrm>
        </p:grpSpPr>
        <p:sp>
          <p:nvSpPr>
            <p:cNvPr id="49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제품 선택</a:t>
              </a:r>
              <a:endParaRPr lang="ko-KR" altLang="en-US" sz="1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529618" y="2958557"/>
            <a:ext cx="1508400" cy="324000"/>
            <a:chOff x="0" y="1305958"/>
            <a:chExt cx="1338537" cy="401563"/>
          </a:xfrm>
        </p:grpSpPr>
        <p:sp>
          <p:nvSpPr>
            <p:cNvPr id="52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회원</a:t>
              </a:r>
              <a:r>
                <a:rPr lang="ko-KR" altLang="en-US" sz="1600" kern="1200" dirty="0">
                  <a:solidFill>
                    <a:schemeClr val="tx1"/>
                  </a:solidFill>
                </a:rPr>
                <a:t> 정보 확인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282435" y="1212074"/>
            <a:ext cx="1369224" cy="401563"/>
            <a:chOff x="1754782" y="890740"/>
            <a:chExt cx="1369224" cy="401563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754782" y="890740"/>
              <a:ext cx="1369224" cy="401563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모서리가 둥근 직사각형 4"/>
            <p:cNvSpPr/>
            <p:nvPr/>
          </p:nvSpPr>
          <p:spPr>
            <a:xfrm>
              <a:off x="1774385" y="910343"/>
              <a:ext cx="1330018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/>
                <a:t>사이트</a:t>
              </a:r>
            </a:p>
          </p:txBody>
        </p:sp>
      </p:grpSp>
      <p:cxnSp>
        <p:nvCxnSpPr>
          <p:cNvPr id="66" name="직선 연결선 65"/>
          <p:cNvCxnSpPr/>
          <p:nvPr/>
        </p:nvCxnSpPr>
        <p:spPr>
          <a:xfrm flipH="1" flipV="1">
            <a:off x="3244036" y="1842007"/>
            <a:ext cx="451" cy="199901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2557658" y="2444676"/>
            <a:ext cx="1368000" cy="324000"/>
            <a:chOff x="0" y="1305958"/>
            <a:chExt cx="1338537" cy="401563"/>
          </a:xfrm>
        </p:grpSpPr>
        <p:sp>
          <p:nvSpPr>
            <p:cNvPr id="68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약관 동의</a:t>
              </a:r>
              <a:endParaRPr lang="ko-KR" altLang="en-US" sz="1600" kern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334392" y="2357943"/>
            <a:ext cx="8621" cy="3382819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71" idx="1"/>
          </p:cNvCxnSpPr>
          <p:nvPr/>
        </p:nvCxnSpPr>
        <p:spPr>
          <a:xfrm>
            <a:off x="4334392" y="2771954"/>
            <a:ext cx="306519" cy="0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4640911" y="2609954"/>
            <a:ext cx="1368000" cy="324000"/>
            <a:chOff x="1754782" y="890740"/>
            <a:chExt cx="1369224" cy="401563"/>
          </a:xfrm>
        </p:grpSpPr>
        <p:sp>
          <p:nvSpPr>
            <p:cNvPr id="71" name="모서리가 둥근 직사각형 14"/>
            <p:cNvSpPr/>
            <p:nvPr/>
          </p:nvSpPr>
          <p:spPr>
            <a:xfrm>
              <a:off x="1754782" y="890740"/>
              <a:ext cx="1369224" cy="401563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2" name="모서리가 둥근 직사각형 4"/>
            <p:cNvSpPr/>
            <p:nvPr/>
          </p:nvSpPr>
          <p:spPr>
            <a:xfrm>
              <a:off x="1774385" y="910343"/>
              <a:ext cx="1330018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일반</a:t>
              </a:r>
              <a:r>
                <a:rPr lang="ko-KR" altLang="en-US" sz="1600" kern="1200" dirty="0"/>
                <a:t> 제품</a:t>
              </a:r>
            </a:p>
          </p:txBody>
        </p:sp>
      </p:grpSp>
      <p:cxnSp>
        <p:nvCxnSpPr>
          <p:cNvPr id="76" name="직선 연결선 75"/>
          <p:cNvCxnSpPr/>
          <p:nvPr/>
        </p:nvCxnSpPr>
        <p:spPr>
          <a:xfrm>
            <a:off x="4342255" y="3785764"/>
            <a:ext cx="306519" cy="0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/>
          <p:cNvGrpSpPr/>
          <p:nvPr/>
        </p:nvGrpSpPr>
        <p:grpSpPr>
          <a:xfrm>
            <a:off x="4652634" y="3635487"/>
            <a:ext cx="1592619" cy="324000"/>
            <a:chOff x="1754782" y="890740"/>
            <a:chExt cx="1369224" cy="401563"/>
          </a:xfrm>
        </p:grpSpPr>
        <p:sp>
          <p:nvSpPr>
            <p:cNvPr id="74" name="모서리가 둥근 직사각형 14"/>
            <p:cNvSpPr/>
            <p:nvPr/>
          </p:nvSpPr>
          <p:spPr>
            <a:xfrm>
              <a:off x="1754782" y="890740"/>
              <a:ext cx="1369224" cy="401563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모서리가 둥근 직사각형 4"/>
            <p:cNvSpPr/>
            <p:nvPr/>
          </p:nvSpPr>
          <p:spPr>
            <a:xfrm>
              <a:off x="1774385" y="910343"/>
              <a:ext cx="1330018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/>
                <a:t>주문 제작 제품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276536" y="2065576"/>
            <a:ext cx="1368000" cy="324000"/>
            <a:chOff x="1754782" y="890740"/>
            <a:chExt cx="1369224" cy="401563"/>
          </a:xfrm>
        </p:grpSpPr>
        <p:sp>
          <p:nvSpPr>
            <p:cNvPr id="28" name="모서리가 둥근 직사각형 14"/>
            <p:cNvSpPr/>
            <p:nvPr/>
          </p:nvSpPr>
          <p:spPr>
            <a:xfrm>
              <a:off x="1754782" y="890740"/>
              <a:ext cx="1369224" cy="401563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모서리가 둥근 직사각형 4"/>
            <p:cNvSpPr/>
            <p:nvPr/>
          </p:nvSpPr>
          <p:spPr>
            <a:xfrm>
              <a:off x="1774385" y="910343"/>
              <a:ext cx="1330018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/>
                <a:t>제품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499429" y="4313935"/>
            <a:ext cx="1508400" cy="324000"/>
            <a:chOff x="0" y="1305958"/>
            <a:chExt cx="1338537" cy="401563"/>
          </a:xfrm>
        </p:grpSpPr>
        <p:sp>
          <p:nvSpPr>
            <p:cNvPr id="97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8" name="모서리가 둥근 직사각형 4"/>
            <p:cNvSpPr/>
            <p:nvPr/>
          </p:nvSpPr>
          <p:spPr>
            <a:xfrm>
              <a:off x="19602" y="1325560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>
                  <a:solidFill>
                    <a:schemeClr val="tx1"/>
                  </a:solidFill>
                </a:rPr>
                <a:t>주문 내역 확인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9529618" y="3344739"/>
            <a:ext cx="1508400" cy="324000"/>
            <a:chOff x="0" y="1305958"/>
            <a:chExt cx="1338537" cy="401563"/>
          </a:xfrm>
        </p:grpSpPr>
        <p:sp>
          <p:nvSpPr>
            <p:cNvPr id="100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1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회원 정보 수정</a:t>
              </a:r>
              <a:endParaRPr lang="ko-KR" altLang="en-US" sz="1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9529618" y="4325772"/>
            <a:ext cx="1508400" cy="324000"/>
            <a:chOff x="0" y="1305958"/>
            <a:chExt cx="1338537" cy="401563"/>
          </a:xfrm>
        </p:grpSpPr>
        <p:sp>
          <p:nvSpPr>
            <p:cNvPr id="103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장바구니 확인</a:t>
              </a:r>
              <a:r>
                <a:rPr lang="ko-KR" altLang="en-US" sz="1600" kern="12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895216" y="2058216"/>
            <a:ext cx="1368000" cy="324000"/>
            <a:chOff x="1754782" y="890740"/>
            <a:chExt cx="1369224" cy="401563"/>
          </a:xfrm>
        </p:grpSpPr>
        <p:sp>
          <p:nvSpPr>
            <p:cNvPr id="40" name="모서리가 둥근 직사각형 14"/>
            <p:cNvSpPr/>
            <p:nvPr/>
          </p:nvSpPr>
          <p:spPr>
            <a:xfrm>
              <a:off x="1754782" y="890740"/>
              <a:ext cx="1369224" cy="401563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모서리가 둥근 직사각형 4"/>
            <p:cNvSpPr/>
            <p:nvPr/>
          </p:nvSpPr>
          <p:spPr>
            <a:xfrm>
              <a:off x="1774385" y="910343"/>
              <a:ext cx="1330018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/>
                <a:t>주문 생성</a:t>
              </a: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7499429" y="4693295"/>
            <a:ext cx="1508400" cy="324000"/>
            <a:chOff x="0" y="1305958"/>
            <a:chExt cx="1338537" cy="401563"/>
          </a:xfrm>
        </p:grpSpPr>
        <p:sp>
          <p:nvSpPr>
            <p:cNvPr id="121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2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주문</a:t>
              </a:r>
              <a:r>
                <a:rPr lang="ko-KR" altLang="en-US" sz="1600" kern="1200" dirty="0">
                  <a:solidFill>
                    <a:schemeClr val="tx1"/>
                  </a:solidFill>
                </a:rPr>
                <a:t> 수정</a:t>
              </a: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6881769" y="2812373"/>
            <a:ext cx="1368000" cy="324000"/>
            <a:chOff x="0" y="1305958"/>
            <a:chExt cx="1338537" cy="401563"/>
          </a:xfrm>
        </p:grpSpPr>
        <p:sp>
          <p:nvSpPr>
            <p:cNvPr id="131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>
                  <a:solidFill>
                    <a:schemeClr val="tx1"/>
                  </a:solidFill>
                </a:rPr>
                <a:t>주문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881769" y="3198555"/>
            <a:ext cx="1368000" cy="324000"/>
            <a:chOff x="0" y="1305958"/>
            <a:chExt cx="1338537" cy="401563"/>
          </a:xfrm>
        </p:grpSpPr>
        <p:sp>
          <p:nvSpPr>
            <p:cNvPr id="90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장바구니 추가</a:t>
              </a:r>
              <a:endParaRPr lang="ko-KR" altLang="en-US" sz="1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68765" y="2457529"/>
            <a:ext cx="1368000" cy="546258"/>
            <a:chOff x="0" y="1305958"/>
            <a:chExt cx="1338537" cy="401563"/>
          </a:xfrm>
        </p:grpSpPr>
        <p:sp>
          <p:nvSpPr>
            <p:cNvPr id="107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500" kern="1200" dirty="0">
                  <a:solidFill>
                    <a:schemeClr val="tx1"/>
                  </a:solidFill>
                </a:rPr>
                <a:t>아이디</a:t>
              </a:r>
              <a:r>
                <a:rPr lang="en-US" altLang="ko-KR" sz="1500" dirty="0">
                  <a:solidFill>
                    <a:schemeClr val="tx1"/>
                  </a:solidFill>
                </a:rPr>
                <a:t> / </a:t>
              </a:r>
            </a:p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500" dirty="0">
                  <a:solidFill>
                    <a:schemeClr val="tx1"/>
                  </a:solidFill>
                </a:rPr>
                <a:t>비밀번호 찾기</a:t>
              </a:r>
              <a:endParaRPr lang="ko-KR" altLang="en-US" sz="15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557658" y="2807184"/>
            <a:ext cx="1368000" cy="324000"/>
            <a:chOff x="0" y="1305958"/>
            <a:chExt cx="1338537" cy="401563"/>
          </a:xfrm>
        </p:grpSpPr>
        <p:sp>
          <p:nvSpPr>
            <p:cNvPr id="114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5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>
                  <a:solidFill>
                    <a:schemeClr val="tx1"/>
                  </a:solidFill>
                </a:rPr>
                <a:t>정보 입력</a:t>
              </a: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4640911" y="5016065"/>
            <a:ext cx="1368000" cy="324000"/>
            <a:chOff x="0" y="1305958"/>
            <a:chExt cx="1338537" cy="401563"/>
          </a:xfrm>
        </p:grpSpPr>
        <p:sp>
          <p:nvSpPr>
            <p:cNvPr id="126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>
                  <a:solidFill>
                    <a:schemeClr val="tx1"/>
                  </a:solidFill>
                </a:rPr>
                <a:t>제품 조회</a:t>
              </a:r>
            </a:p>
          </p:txBody>
        </p:sp>
      </p:grpSp>
      <p:cxnSp>
        <p:nvCxnSpPr>
          <p:cNvPr id="137" name="직선 연결선 136"/>
          <p:cNvCxnSpPr/>
          <p:nvPr/>
        </p:nvCxnSpPr>
        <p:spPr>
          <a:xfrm>
            <a:off x="4343013" y="4810982"/>
            <a:ext cx="306519" cy="0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/>
          <p:cNvGrpSpPr/>
          <p:nvPr/>
        </p:nvGrpSpPr>
        <p:grpSpPr>
          <a:xfrm>
            <a:off x="4640911" y="4649772"/>
            <a:ext cx="1368000" cy="324000"/>
            <a:chOff x="1754782" y="890740"/>
            <a:chExt cx="1369224" cy="401563"/>
          </a:xfrm>
        </p:grpSpPr>
        <p:sp>
          <p:nvSpPr>
            <p:cNvPr id="135" name="모서리가 둥근 직사각형 14"/>
            <p:cNvSpPr/>
            <p:nvPr/>
          </p:nvSpPr>
          <p:spPr>
            <a:xfrm>
              <a:off x="1754782" y="890740"/>
              <a:ext cx="1369224" cy="401563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6" name="모서리가 둥근 직사각형 4"/>
            <p:cNvSpPr/>
            <p:nvPr/>
          </p:nvSpPr>
          <p:spPr>
            <a:xfrm>
              <a:off x="1774385" y="910343"/>
              <a:ext cx="1330018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추가</a:t>
              </a:r>
              <a:r>
                <a:rPr lang="ko-KR" altLang="en-US" sz="1600" kern="1200" dirty="0"/>
                <a:t> 제품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529619" y="4710165"/>
            <a:ext cx="1508400" cy="324000"/>
            <a:chOff x="0" y="1305958"/>
            <a:chExt cx="1338537" cy="401563"/>
          </a:xfrm>
        </p:grpSpPr>
        <p:sp>
          <p:nvSpPr>
            <p:cNvPr id="94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장바구니 삭제</a:t>
              </a:r>
              <a:r>
                <a:rPr lang="ko-KR" altLang="en-US" sz="1600" kern="12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9529619" y="5081748"/>
            <a:ext cx="1508400" cy="546267"/>
            <a:chOff x="0" y="1305958"/>
            <a:chExt cx="1338537" cy="401563"/>
          </a:xfrm>
        </p:grpSpPr>
        <p:sp>
          <p:nvSpPr>
            <p:cNvPr id="108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9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tx1"/>
                  </a:solidFill>
                </a:rPr>
                <a:t>장바구니 제품 구매</a:t>
              </a:r>
              <a:r>
                <a:rPr lang="ko-KR" altLang="en-US" sz="1600" kern="12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9529618" y="2568658"/>
            <a:ext cx="1508400" cy="324000"/>
            <a:chOff x="0" y="1305958"/>
            <a:chExt cx="1338537" cy="401563"/>
          </a:xfrm>
          <a:solidFill>
            <a:srgbClr val="333F50"/>
          </a:solidFill>
        </p:grpSpPr>
        <p:sp>
          <p:nvSpPr>
            <p:cNvPr id="112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grp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6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bg1"/>
                  </a:solidFill>
                </a:rPr>
                <a:t>회원</a:t>
              </a:r>
              <a:r>
                <a:rPr lang="ko-KR" altLang="en-US" sz="1600" kern="1200" dirty="0">
                  <a:solidFill>
                    <a:schemeClr val="bg1"/>
                  </a:solidFill>
                </a:rPr>
                <a:t> 정보 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9529618" y="3943671"/>
            <a:ext cx="1508400" cy="324000"/>
            <a:chOff x="0" y="1305958"/>
            <a:chExt cx="1338537" cy="401563"/>
          </a:xfrm>
          <a:solidFill>
            <a:srgbClr val="333F50"/>
          </a:solidFill>
        </p:grpSpPr>
        <p:sp>
          <p:nvSpPr>
            <p:cNvPr id="118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grp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3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bg1"/>
                  </a:solidFill>
                </a:rPr>
                <a:t>장바구니</a:t>
              </a:r>
              <a:r>
                <a:rPr lang="ko-KR" altLang="en-US" sz="1600" kern="12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7500755" y="3943671"/>
            <a:ext cx="1508400" cy="324000"/>
            <a:chOff x="0" y="1305958"/>
            <a:chExt cx="1338537" cy="401563"/>
          </a:xfrm>
          <a:solidFill>
            <a:srgbClr val="333F50"/>
          </a:solidFill>
        </p:grpSpPr>
        <p:sp>
          <p:nvSpPr>
            <p:cNvPr id="125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grp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>
                  <a:solidFill>
                    <a:schemeClr val="bg1"/>
                  </a:solidFill>
                </a:rPr>
                <a:t>주문 내역</a:t>
              </a:r>
              <a:r>
                <a:rPr lang="ko-KR" altLang="en-US" sz="1600" kern="12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cxnSp>
        <p:nvCxnSpPr>
          <p:cNvPr id="129" name="직선 연결선 128"/>
          <p:cNvCxnSpPr/>
          <p:nvPr/>
        </p:nvCxnSpPr>
        <p:spPr>
          <a:xfrm>
            <a:off x="9265437" y="2389576"/>
            <a:ext cx="4371" cy="1716096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>
            <a:endCxn id="112" idx="1"/>
          </p:cNvCxnSpPr>
          <p:nvPr/>
        </p:nvCxnSpPr>
        <p:spPr>
          <a:xfrm>
            <a:off x="9265437" y="2730658"/>
            <a:ext cx="264181" cy="0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9269808" y="4105671"/>
            <a:ext cx="259810" cy="0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9009184" y="4105671"/>
            <a:ext cx="259810" cy="0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/>
          <p:cNvGrpSpPr/>
          <p:nvPr/>
        </p:nvGrpSpPr>
        <p:grpSpPr>
          <a:xfrm>
            <a:off x="4644932" y="5578762"/>
            <a:ext cx="1368000" cy="324000"/>
            <a:chOff x="1754782" y="890740"/>
            <a:chExt cx="1369224" cy="401563"/>
          </a:xfrm>
        </p:grpSpPr>
        <p:sp>
          <p:nvSpPr>
            <p:cNvPr id="141" name="모서리가 둥근 직사각형 14"/>
            <p:cNvSpPr/>
            <p:nvPr/>
          </p:nvSpPr>
          <p:spPr>
            <a:xfrm>
              <a:off x="1754782" y="890740"/>
              <a:ext cx="1369224" cy="401563"/>
            </a:xfrm>
            <a:prstGeom prst="rect">
              <a:avLst/>
            </a:pr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2" name="모서리가 둥근 직사각형 4"/>
            <p:cNvSpPr/>
            <p:nvPr/>
          </p:nvSpPr>
          <p:spPr>
            <a:xfrm>
              <a:off x="1774385" y="910343"/>
              <a:ext cx="1330018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/>
                <a:t>best</a:t>
              </a:r>
              <a:r>
                <a:rPr lang="ko-KR" altLang="en-US" sz="1600" kern="1200" dirty="0"/>
                <a:t> 제품</a:t>
              </a: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4658841" y="5975285"/>
            <a:ext cx="1368000" cy="324000"/>
            <a:chOff x="0" y="1305958"/>
            <a:chExt cx="1338537" cy="401563"/>
          </a:xfrm>
        </p:grpSpPr>
        <p:sp>
          <p:nvSpPr>
            <p:cNvPr id="144" name="모서리가 둥근 직사각형 21"/>
            <p:cNvSpPr/>
            <p:nvPr/>
          </p:nvSpPr>
          <p:spPr>
            <a:xfrm>
              <a:off x="0" y="1305958"/>
              <a:ext cx="1338537" cy="401563"/>
            </a:xfrm>
            <a:prstGeom prst="rect">
              <a:avLst/>
            </a:prstGeom>
            <a:noFill/>
            <a:ln>
              <a:solidFill>
                <a:srgbClr val="333F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5" name="모서리가 둥근 직사각형 4"/>
            <p:cNvSpPr/>
            <p:nvPr/>
          </p:nvSpPr>
          <p:spPr>
            <a:xfrm>
              <a:off x="19603" y="1325561"/>
              <a:ext cx="1299331" cy="3623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kern="1200" dirty="0">
                  <a:solidFill>
                    <a:schemeClr val="tx1"/>
                  </a:solidFill>
                </a:rPr>
                <a:t>제품 조회</a:t>
              </a:r>
            </a:p>
          </p:txBody>
        </p:sp>
      </p:grpSp>
      <p:cxnSp>
        <p:nvCxnSpPr>
          <p:cNvPr id="146" name="직선 연결선 145"/>
          <p:cNvCxnSpPr/>
          <p:nvPr/>
        </p:nvCxnSpPr>
        <p:spPr>
          <a:xfrm>
            <a:off x="4343829" y="5728732"/>
            <a:ext cx="306519" cy="0"/>
          </a:xfrm>
          <a:prstGeom prst="line">
            <a:avLst/>
          </a:prstGeom>
          <a:ln>
            <a:solidFill>
              <a:srgbClr val="C0C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4" y="26751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DB </a:t>
              </a: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구조</a:t>
              </a: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9" y="757467"/>
            <a:ext cx="1804098" cy="175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9" y="2616300"/>
            <a:ext cx="4517742" cy="160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8" y="4486957"/>
            <a:ext cx="4517743" cy="182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06" y="722298"/>
            <a:ext cx="4704124" cy="189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80" y="2692594"/>
            <a:ext cx="45148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80" y="4630338"/>
            <a:ext cx="4514850" cy="183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2630" y="75746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member )</a:t>
            </a:r>
            <a:endParaRPr lang="ko-KR" alt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5659379" y="2761349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product )</a:t>
            </a:r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5540757" y="4653784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purchase )</a:t>
            </a:r>
            <a:endParaRPr lang="ko-KR" alt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4099079" y="2150026"/>
            <a:ext cx="88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cart )</a:t>
            </a:r>
            <a:endParaRPr lang="ko-KR" alt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3760779" y="4141071"/>
            <a:ext cx="125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custom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1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4" y="26751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DB </a:t>
              </a: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구조</a:t>
              </a: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TextBox 141"/>
          <p:cNvSpPr txBox="1"/>
          <p:nvPr/>
        </p:nvSpPr>
        <p:spPr>
          <a:xfrm>
            <a:off x="299454" y="1422161"/>
            <a:ext cx="88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cart )</a:t>
            </a:r>
            <a:endParaRPr lang="ko-KR" alt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2054208" y="4145584"/>
            <a:ext cx="125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custom )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70" y="976582"/>
            <a:ext cx="2833946" cy="171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97" y="2930769"/>
            <a:ext cx="7927335" cy="336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4" y="1207541"/>
            <a:ext cx="6869588" cy="14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500404" y="855803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member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9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4" y="26751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DB </a:t>
              </a: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구조</a:t>
              </a: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/>
          <p:cNvSpPr txBox="1"/>
          <p:nvPr/>
        </p:nvSpPr>
        <p:spPr>
          <a:xfrm>
            <a:off x="600729" y="2010069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product )</a:t>
            </a:r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507909" y="4685714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purchase 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30" y="789798"/>
            <a:ext cx="93916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30" y="3804039"/>
            <a:ext cx="5528204" cy="235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48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4" y="26751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흐름도 </a:t>
              </a: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 </a:t>
              </a: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메인</a:t>
              </a: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7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335"/>
          <a:stretch/>
        </p:blipFill>
        <p:spPr bwMode="auto">
          <a:xfrm>
            <a:off x="388720" y="753035"/>
            <a:ext cx="8143541" cy="253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29975" y="1016102"/>
            <a:ext cx="3669323" cy="4337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11" y="3706528"/>
            <a:ext cx="4102980" cy="182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1425043" y="1449856"/>
            <a:ext cx="0" cy="246184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71501" y="2504588"/>
            <a:ext cx="2098431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페이지로 이동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081129" y="859693"/>
            <a:ext cx="1191773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로그인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7062259" y="1489292"/>
            <a:ext cx="1182058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회원가입</a:t>
            </a:r>
            <a:endParaRPr lang="ko-KR" altLang="en-US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08" y="3465202"/>
            <a:ext cx="6131926" cy="283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5063128" y="3851099"/>
            <a:ext cx="1721463" cy="613325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선택 시 제품으로 이동</a:t>
            </a:r>
          </a:p>
        </p:txBody>
      </p:sp>
      <p:cxnSp>
        <p:nvCxnSpPr>
          <p:cNvPr id="67" name="직선 화살표 연결선 66"/>
          <p:cNvCxnSpPr>
            <a:endCxn id="68" idx="1"/>
          </p:cNvCxnSpPr>
          <p:nvPr/>
        </p:nvCxnSpPr>
        <p:spPr>
          <a:xfrm flipV="1">
            <a:off x="7272902" y="2317891"/>
            <a:ext cx="2045909" cy="1866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9318811" y="1778812"/>
            <a:ext cx="1680883" cy="1078157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선택 시 주문제작 </a:t>
            </a:r>
            <a:endParaRPr lang="en-US" altLang="ko-KR" dirty="0"/>
          </a:p>
          <a:p>
            <a:pPr algn="ctr"/>
            <a:r>
              <a:rPr lang="ko-KR" altLang="en-US" dirty="0"/>
              <a:t>페이지로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5032" y="5568595"/>
            <a:ext cx="2224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(ex. Best </a:t>
            </a:r>
            <a:r>
              <a:rPr lang="ko-KR" altLang="en-US" sz="1600" dirty="0"/>
              <a:t>상품 페이지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1060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99454" y="267511"/>
            <a:ext cx="11563350" cy="6286499"/>
            <a:chOff x="314325" y="285751"/>
            <a:chExt cx="11563350" cy="6286499"/>
          </a:xfrm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흐름도 </a:t>
              </a: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로그인</a:t>
              </a:r>
              <a:r>
                <a: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/ </a:t>
              </a:r>
              <a:r>
                <a:rPr lang="ko-KR" altLang="en-US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회원가입</a:t>
              </a:r>
              <a:endPara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8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r="21291"/>
          <a:stretch/>
        </p:blipFill>
        <p:spPr bwMode="auto">
          <a:xfrm>
            <a:off x="507909" y="902774"/>
            <a:ext cx="3815126" cy="281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9" y="4008386"/>
            <a:ext cx="3139317" cy="190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>
            <a:off x="2074668" y="3457956"/>
            <a:ext cx="2899" cy="7240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46" y="846783"/>
            <a:ext cx="3000719" cy="164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직선 화살표 연결선 40"/>
          <p:cNvCxnSpPr/>
          <p:nvPr/>
        </p:nvCxnSpPr>
        <p:spPr>
          <a:xfrm flipV="1">
            <a:off x="2869932" y="1778812"/>
            <a:ext cx="3759468" cy="15462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45" y="3011793"/>
            <a:ext cx="4328683" cy="2917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3131262" y="902774"/>
            <a:ext cx="1191773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로그인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651226" y="4036443"/>
            <a:ext cx="1991999" cy="819108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</a:t>
            </a:r>
            <a:endParaRPr lang="en-US" altLang="ko-KR" dirty="0"/>
          </a:p>
          <a:p>
            <a:pPr algn="ctr"/>
            <a:r>
              <a:rPr lang="ko-KR" altLang="en-US" dirty="0"/>
              <a:t>찾기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18825" y="2094287"/>
            <a:ext cx="1182058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회원가입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8913132" y="927592"/>
            <a:ext cx="2098431" cy="352381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약관 동의 후 가입</a:t>
            </a: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8189259" y="2094287"/>
            <a:ext cx="1275204" cy="101198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289717" y="3457956"/>
            <a:ext cx="2098431" cy="860039"/>
          </a:xfrm>
          <a:prstGeom prst="rect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중복체크</a:t>
            </a:r>
            <a:endParaRPr lang="en-US" altLang="ko-KR" dirty="0"/>
          </a:p>
          <a:p>
            <a:pPr algn="ctr"/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입력 후 가입</a:t>
            </a:r>
          </a:p>
        </p:txBody>
      </p:sp>
    </p:spTree>
    <p:extLst>
      <p:ext uri="{BB962C8B-B14F-4D97-AF65-F5344CB8AC3E}">
        <p14:creationId xmlns:p14="http://schemas.microsoft.com/office/powerpoint/2010/main" val="3393967653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cd601116-500b-4ef0-a24a-aeb7e69265c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1E1857304AF7E43A74CF80C2E7F1DAF" ma:contentTypeVersion="10" ma:contentTypeDescription="새 문서를 만듭니다." ma:contentTypeScope="" ma:versionID="a24b6f4b0ef994079eed70c020aaa900">
  <xsd:schema xmlns:xsd="http://www.w3.org/2001/XMLSchema" xmlns:xs="http://www.w3.org/2001/XMLSchema" xmlns:p="http://schemas.microsoft.com/office/2006/metadata/properties" xmlns:ns2="cd601116-500b-4ef0-a24a-aeb7e69265c8" targetNamespace="http://schemas.microsoft.com/office/2006/metadata/properties" ma:root="true" ma:fieldsID="b385810fb8a31f03fc7b1f5f31f0d1c4" ns2:_="">
    <xsd:import namespace="cd601116-500b-4ef0-a24a-aeb7e69265c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01116-500b-4ef0-a24a-aeb7e69265c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5F545A-E848-44D7-A72C-C219F66BECA7}">
  <ds:schemaRefs>
    <ds:schemaRef ds:uri="http://schemas.microsoft.com/office/2006/metadata/properties"/>
    <ds:schemaRef ds:uri="http://schemas.microsoft.com/office/infopath/2007/PartnerControls"/>
    <ds:schemaRef ds:uri="cd601116-500b-4ef0-a24a-aeb7e69265c8"/>
  </ds:schemaRefs>
</ds:datastoreItem>
</file>

<file path=customXml/itemProps2.xml><?xml version="1.0" encoding="utf-8"?>
<ds:datastoreItem xmlns:ds="http://schemas.openxmlformats.org/officeDocument/2006/customXml" ds:itemID="{DE0573E9-97D7-4627-BF9A-13CB800009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F81388-8B0B-4A6D-BD45-3850D5C0C9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601116-500b-4ef0-a24a-aeb7e69265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319</Words>
  <Application>Microsoft Office PowerPoint</Application>
  <PresentationFormat>와이드스크린</PresentationFormat>
  <Paragraphs>138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신아영 (컴퓨터과학과)</cp:lastModifiedBy>
  <cp:revision>215</cp:revision>
  <dcterms:created xsi:type="dcterms:W3CDTF">2020-08-27T02:26:29Z</dcterms:created>
  <dcterms:modified xsi:type="dcterms:W3CDTF">2023-07-04T16:25:37Z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0x010100E1E1857304AF7E43A74CF80C2E7F1DAF</vt:lpwstr>
  </property>
</Properties>
</file>